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34"/>
  </p:notesMasterIdLst>
  <p:sldIdLst>
    <p:sldId id="346" r:id="rId5"/>
    <p:sldId id="351" r:id="rId6"/>
    <p:sldId id="329" r:id="rId7"/>
    <p:sldId id="343" r:id="rId8"/>
    <p:sldId id="344" r:id="rId9"/>
    <p:sldId id="345" r:id="rId10"/>
    <p:sldId id="342" r:id="rId11"/>
    <p:sldId id="330" r:id="rId12"/>
    <p:sldId id="332" r:id="rId13"/>
    <p:sldId id="338" r:id="rId14"/>
    <p:sldId id="333" r:id="rId15"/>
    <p:sldId id="331" r:id="rId16"/>
    <p:sldId id="335" r:id="rId17"/>
    <p:sldId id="334" r:id="rId18"/>
    <p:sldId id="336" r:id="rId19"/>
    <p:sldId id="337" r:id="rId20"/>
    <p:sldId id="340" r:id="rId21"/>
    <p:sldId id="347" r:id="rId22"/>
    <p:sldId id="348" r:id="rId23"/>
    <p:sldId id="257" r:id="rId24"/>
    <p:sldId id="259" r:id="rId25"/>
    <p:sldId id="269" r:id="rId26"/>
    <p:sldId id="361" r:id="rId27"/>
    <p:sldId id="258" r:id="rId28"/>
    <p:sldId id="260" r:id="rId29"/>
    <p:sldId id="266" r:id="rId30"/>
    <p:sldId id="267" r:id="rId31"/>
    <p:sldId id="268" r:id="rId32"/>
    <p:sldId id="3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54B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86" autoAdjust="0"/>
    <p:restoredTop sz="58406" autoAdjust="0"/>
  </p:normalViewPr>
  <p:slideViewPr>
    <p:cSldViewPr snapToGrid="0">
      <p:cViewPr varScale="1">
        <p:scale>
          <a:sx n="42" d="100"/>
          <a:sy n="42" d="100"/>
        </p:scale>
        <p:origin x="213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82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4073-558C-4E34-8034-CD5D1E37EBD5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3E7E9-53B7-4E33-941D-483238236C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69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4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61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bağımsız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değişkenlerin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ortalamasını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aritmetik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ortalama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3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birkaç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yaygın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olarak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ikisi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COUNTA'dır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Diğer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işlevlerle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birlikte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kullanıldığında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değerli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işlevlerdir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Excel'de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dizi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hücreyi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benzer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işlevdir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sayısal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değerler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içeren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hücre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sayısını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kullanılırken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COUNTA,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içerdiklerine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bakılmaksızın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olmayan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aralıktaki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hücreleri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COUNTA'yı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tümünü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şeyi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say"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olarak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düşünün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çünkü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belirli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aralıktaki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olmayan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hücreyi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diğer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işlevlerde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bağımsız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değişken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olarak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İsimlerinde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benzerlik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gösterse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farklı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özelliklerinde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eşdeğer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değildir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arasında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seçim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yapmanın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anahtarı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istediğiniz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etmektir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kullanmanız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girişlerin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sayısal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olmamasına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bağlıdır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tarih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sayısal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girişi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COUNTA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olmayan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şeyi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40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8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1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2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8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1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8356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A2 İLE A6 ARASINI DEĞERLENDİR</a:t>
            </a:r>
          </a:p>
          <a:p>
            <a:endParaRPr lang="tr-TR" dirty="0"/>
          </a:p>
          <a:p>
            <a:r>
              <a:rPr lang="tr-TR" dirty="0"/>
              <a:t>D2 KRİTERİNE UYGUN OLSUN.. YANİ A2 İLE A6 ARASINDA 2000 OLANLARA BAK</a:t>
            </a:r>
          </a:p>
          <a:p>
            <a:endParaRPr lang="tr-TR" dirty="0"/>
          </a:p>
          <a:p>
            <a:r>
              <a:rPr lang="tr-TR" dirty="0"/>
              <a:t>C2 VE C6 ARASINDA BELİRLEDİĞİN KRİTERLERE UYGUN GİRDİLERİ TOPLA</a:t>
            </a:r>
          </a:p>
          <a:p>
            <a:endParaRPr lang="tr-TR" dirty="0"/>
          </a:p>
          <a:p>
            <a:r>
              <a:rPr lang="tr-TR" dirty="0"/>
              <a:t>YANİ 10.5 + 200 + 8.1 = 218.6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5579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A1 İLE A7 ARASINI DEĞERLENDİR</a:t>
            </a:r>
          </a:p>
          <a:p>
            <a:endParaRPr lang="tr-TR" dirty="0"/>
          </a:p>
          <a:p>
            <a:r>
              <a:rPr lang="tr-TR" dirty="0"/>
              <a:t>«APPLE» KRİTERİNE UYGUN OLSUN.. YANİ B1 İLE B7 ARASINDA «APPLE» OLANLARA BAK</a:t>
            </a:r>
          </a:p>
          <a:p>
            <a:endParaRPr lang="tr-TR" dirty="0"/>
          </a:p>
          <a:p>
            <a:r>
              <a:rPr lang="tr-TR" dirty="0"/>
              <a:t>B1 VE B7 ARASINDA BELİRLEDİĞİN KRİTERLERE UYGUN GİRDİLERİN ORTALAMASINI AL</a:t>
            </a:r>
          </a:p>
          <a:p>
            <a:endParaRPr lang="tr-TR" dirty="0"/>
          </a:p>
          <a:p>
            <a:r>
              <a:rPr lang="tr-TR" dirty="0"/>
              <a:t>YANİ 4 + 8 = 12</a:t>
            </a:r>
          </a:p>
          <a:p>
            <a:endParaRPr lang="tr-TR" dirty="0"/>
          </a:p>
          <a:p>
            <a:r>
              <a:rPr lang="tr-TR" dirty="0"/>
              <a:t>12 /2 = 6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0282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B2 İLE B11 ARASINI DEĞERLENDİR</a:t>
            </a:r>
          </a:p>
          <a:p>
            <a:endParaRPr lang="tr-TR" dirty="0"/>
          </a:p>
          <a:p>
            <a:r>
              <a:rPr lang="tr-TR" dirty="0"/>
              <a:t>BELİRLENEN KRİTERE UYGUN OLANLARI SAY</a:t>
            </a:r>
          </a:p>
          <a:p>
            <a:endParaRPr lang="tr-TR" dirty="0"/>
          </a:p>
          <a:p>
            <a:r>
              <a:rPr lang="tr-TR" dirty="0"/>
              <a:t>YANİ       JOE OLMAYAN KAÇ KİŞİ     10 – 3 = 7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0048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481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0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1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6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2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9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07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4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790B39B-A523-D64F-A8DF-66C59258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033A362-7916-DD4E-A628-14A7A7B81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C6CD33D-1A33-3F49-9F70-0A9147FE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453F30-9654-7241-9979-65298E25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F3179F3-4CC1-424D-82EB-D9BC5ACE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8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BB76464-0B29-0C44-A3D6-D7D552AB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656FF19-0BAA-1642-BCB5-07DF67559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B14701-F230-5744-823C-73099A5E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4340E68-6F5E-7943-8B94-B2C798A5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879ACFC-0884-2A40-AB28-F00AE26A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5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C80CDB1-3BDC-8443-BF56-BB7254806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CF48A28-429C-8C4D-B308-1F2BE78B3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65A9F3-D26F-5B4A-8A06-B4E3AECA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09CBF2-7DD5-8042-A4A4-A8A5A2E9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197823-B2EC-634B-B4A1-C03A05BC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74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6A942E9-B88B-4488-956A-1FDFB7DF6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481818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ECB2E09-6F40-4FFB-8E34-A84E362B5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907" y="3645105"/>
            <a:ext cx="9454662" cy="111039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tr-TR" dirty="0"/>
              <a:t>Başlık ekleyebilirsiniz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BDE3E704-D569-4FD5-B866-4250BD7F56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Alt Başlık Ekleyebilirsiniz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26A75483-0EFB-4D83-8ED2-61D46C07F77F}"/>
              </a:ext>
            </a:extLst>
          </p:cNvPr>
          <p:cNvSpPr/>
          <p:nvPr userDrawn="1"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A9ADAD9-E11D-4F53-8DE7-113255256455}"/>
              </a:ext>
            </a:extLst>
          </p:cNvPr>
          <p:cNvSpPr/>
          <p:nvPr userDrawn="1"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AE173-14AC-4FD6-AB4B-E84E6525E8A0}"/>
              </a:ext>
            </a:extLst>
          </p:cNvPr>
          <p:cNvSpPr/>
          <p:nvPr userDrawn="1"/>
        </p:nvSpPr>
        <p:spPr>
          <a:xfrm>
            <a:off x="548053" y="3604845"/>
            <a:ext cx="1802423" cy="180242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81CF918-904C-4404-AEED-8F129AE502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556" y="3728367"/>
            <a:ext cx="1453742" cy="1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98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"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1743836"/>
            <a:ext cx="10986046" cy="477043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B2DFB47-9C25-494A-A287-EB687899C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Metin Yer Tutucusu 2">
            <a:extLst>
              <a:ext uri="{FF2B5EF4-FFF2-40B4-BE49-F238E27FC236}">
                <a16:creationId xmlns:a16="http://schemas.microsoft.com/office/drawing/2014/main" id="{A045C807-D1F3-41A0-B462-AF5A78CDB2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5761" y="211039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BATCH</a:t>
            </a:r>
          </a:p>
        </p:txBody>
      </p:sp>
      <p:sp>
        <p:nvSpPr>
          <p:cNvPr id="18" name="Metin Yer Tutucusu 2">
            <a:extLst>
              <a:ext uri="{FF2B5EF4-FFF2-40B4-BE49-F238E27FC236}">
                <a16:creationId xmlns:a16="http://schemas.microsoft.com/office/drawing/2014/main" id="{883D7A1C-9D47-48E8-866E-E3301FB1D9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385761" y="284191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SELENIUM</a:t>
            </a:r>
          </a:p>
        </p:txBody>
      </p:sp>
      <p:sp>
        <p:nvSpPr>
          <p:cNvPr id="19" name="Metin Yer Tutucusu 2">
            <a:extLst>
              <a:ext uri="{FF2B5EF4-FFF2-40B4-BE49-F238E27FC236}">
                <a16:creationId xmlns:a16="http://schemas.microsoft.com/office/drawing/2014/main" id="{49D443E9-2E64-43DD-9DF9-FFF18E34824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385761" y="3582583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10.12.2021</a:t>
            </a:r>
          </a:p>
        </p:txBody>
      </p:sp>
      <p:sp>
        <p:nvSpPr>
          <p:cNvPr id="20" name="Metin Yer Tutucusu 2">
            <a:extLst>
              <a:ext uri="{FF2B5EF4-FFF2-40B4-BE49-F238E27FC236}">
                <a16:creationId xmlns:a16="http://schemas.microsoft.com/office/drawing/2014/main" id="{9A350331-B818-45A3-AA85-8DDD87A8B4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385761" y="4277527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LOCATORS</a:t>
            </a:r>
          </a:p>
        </p:txBody>
      </p:sp>
    </p:spTree>
    <p:extLst>
      <p:ext uri="{BB962C8B-B14F-4D97-AF65-F5344CB8AC3E}">
        <p14:creationId xmlns:p14="http://schemas.microsoft.com/office/powerpoint/2010/main" val="304580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993AD26-F715-7342-A1D6-A8D79D2E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6AC20C-23DB-AA44-B672-81C4BA47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05587CF-74FD-8943-B310-B09AE6F2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E4A05D-87FC-9248-891A-EC2682EB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54DD7FB-FC3C-A248-B9B3-544C801E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5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6FE02A5-B8EF-7547-8789-DE1DE35B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9F99636-811D-184F-A46D-F34B23185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57144F2-5284-FC4A-87A3-904EF703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6BA67E-A425-4245-B5C7-5E3D0059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4AD751F-AE2D-AB40-8222-2AB6466F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2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FAEACAD-DC31-0943-95A2-370C3AD4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7BD4C7-5721-834F-B823-3D90AA30C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FE96C6F-0315-E845-9B5B-CA188BA39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52FF030-8AA3-6143-86C7-677913546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2771DF7-FEC6-844C-9F48-A83F6ABE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A8EE0C2-BA3F-244C-B840-53F524DE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E566385-F803-F244-B439-423D269F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0EBE99-4473-D944-8797-6AE037F5D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2D83F2C-D870-9646-B2CA-B00CA9CFB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0589F42-21A6-2B48-9DBF-CE1EDC004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AD62EF4-4904-134D-B200-9B0CA07B3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B9D8610-F48A-2A46-9FF7-FAA00CAB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92390CE-D0ED-3F45-B6AB-284EF9C95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90CBA0-AD48-B340-B190-10E5B39E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4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8D336F-6750-3C41-809B-F5A8A491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458F169-DE17-A04D-905E-D59E5EDEB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924D6F5-525D-FC4E-9E42-B3D21809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8AA0FE2-4446-1C4F-9661-C81899EE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CD2D435-D2CA-774F-A594-B82DA89C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306B248-7623-574A-9B09-A75B7038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5AEABBA-68CE-1340-9813-F6E600D8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0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396AA0-7A4A-B441-A722-B5F4655D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506DCE-57E8-674A-BC05-00DAC356B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E3D395-7567-8046-AE72-7A32ABC2C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B03D0A1-C9DC-A940-9271-3BD013A0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BC388C5-1343-FA41-933F-610CA2FF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1BB32B7-C089-8F4C-ADFC-418DFFAC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E9A594-AC2D-7043-8A9F-6A34D5AAD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3F26859-C0A0-9142-BB7E-8214B1FFE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E23F82F-A6F7-6043-BA43-E7EBA8046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B0FAA41-FB76-8F43-A6C1-4A4F0E4A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96F6F07-57D8-7C47-98BD-75211BCA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EF38EEB-F0D9-EF4E-ACD1-F209C5B8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23600EF-AE2A-E441-BCD7-F60E1B78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3BF8E0B-C42E-5249-8C57-366AA16C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292464-FE7A-BF42-9A75-62556725C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041048F-5882-6D4B-8E8E-737327A34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531972-8A78-1D4C-8F02-AF9164B4B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4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  <p:sldLayoutId id="214748374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A6E2AD2F-E343-4E8E-AECD-BE2FEE02E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/>
              <a:t>BATCH 106 DATA SCIENCE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AABBA58-F495-4E74-B569-D2F437D92BD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GOOGLE SHEETS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5EC339-8DB2-4A0E-8FC7-A4FF2194633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tr-TR" dirty="0"/>
              <a:t>24.03.2023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D2B2DBC-3091-44CC-8653-E13480798B5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tr-TR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67521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100943" y="274127"/>
            <a:ext cx="2210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MINUS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07" y="2245763"/>
            <a:ext cx="5671716" cy="316649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206" y="1438275"/>
            <a:ext cx="5781675" cy="5191125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1088700" y="5444865"/>
            <a:ext cx="2949846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ÇIKARMA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388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120179" y="274127"/>
            <a:ext cx="2172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DIVIDE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790" y="1495425"/>
            <a:ext cx="7753657" cy="4905375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89998" y="3315950"/>
            <a:ext cx="2278188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BÖLME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300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pic>
        <p:nvPicPr>
          <p:cNvPr id="2050" name="Picture 2" descr="Google Sheets - Various Ways to Aver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58" y="1690025"/>
            <a:ext cx="7159625" cy="471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4758252" y="274127"/>
            <a:ext cx="2896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AVERAGE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Dikdörtgen 9"/>
          <p:cNvSpPr/>
          <p:nvPr/>
        </p:nvSpPr>
        <p:spPr>
          <a:xfrm rot="20270875">
            <a:off x="257030" y="3579580"/>
            <a:ext cx="3556166" cy="1754326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ARİTMATİK </a:t>
            </a:r>
          </a:p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ORTALAMA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07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073019" y="274127"/>
            <a:ext cx="22667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COUNT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09704"/>
            <a:ext cx="5549990" cy="164789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454" y="2009704"/>
            <a:ext cx="5302875" cy="4053039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267155" y="4464634"/>
            <a:ext cx="5552930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SAYISAL DEĞERLER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229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4890245" y="274127"/>
            <a:ext cx="26322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COUNTA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170" name="Picture 2" descr="Same table as above, but now with a circled cell counting the non-blank cells in Column A and the function circl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273" y="1393800"/>
            <a:ext cx="5404966" cy="54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71873"/>
            <a:ext cx="5133157" cy="1438592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748893" y="4049136"/>
            <a:ext cx="4589462" cy="1754326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BOŞ OLMAYAN </a:t>
            </a:r>
          </a:p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HER ŞEY</a:t>
            </a:r>
          </a:p>
        </p:txBody>
      </p:sp>
    </p:spTree>
    <p:extLst>
      <p:ext uri="{BB962C8B-B14F-4D97-AF65-F5344CB8AC3E}">
        <p14:creationId xmlns:p14="http://schemas.microsoft.com/office/powerpoint/2010/main" val="405905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490473" y="274127"/>
            <a:ext cx="14318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MIN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937633"/>
            <a:ext cx="5598524" cy="1522258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734" y="1937633"/>
            <a:ext cx="6331981" cy="4463167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1325043" y="4049136"/>
            <a:ext cx="3437159" cy="1754326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MİNİMUM </a:t>
            </a:r>
          </a:p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DEĞER</a:t>
            </a:r>
          </a:p>
        </p:txBody>
      </p:sp>
    </p:spTree>
    <p:extLst>
      <p:ext uri="{BB962C8B-B14F-4D97-AF65-F5344CB8AC3E}">
        <p14:creationId xmlns:p14="http://schemas.microsoft.com/office/powerpoint/2010/main" val="39630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410322" y="274127"/>
            <a:ext cx="15921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MAX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722669"/>
            <a:ext cx="6488670" cy="176193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524" y="1850121"/>
            <a:ext cx="6046837" cy="4255962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1085524" y="4049136"/>
            <a:ext cx="3916200" cy="1754326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MAKSİMUM </a:t>
            </a:r>
          </a:p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DEĞER</a:t>
            </a:r>
          </a:p>
        </p:txBody>
      </p:sp>
    </p:spTree>
    <p:extLst>
      <p:ext uri="{BB962C8B-B14F-4D97-AF65-F5344CB8AC3E}">
        <p14:creationId xmlns:p14="http://schemas.microsoft.com/office/powerpoint/2010/main" val="286401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4591573" y="274127"/>
            <a:ext cx="3229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QUOTIENT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924050" y="1586668"/>
            <a:ext cx="8194221" cy="95410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The QUOTIENT function returns the integer portion of division without the remainder. ...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72" y="3072764"/>
            <a:ext cx="5124450" cy="14097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562" y="4907741"/>
            <a:ext cx="44672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4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4935033" y="274127"/>
            <a:ext cx="2542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UNIQUE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752" y="1319212"/>
            <a:ext cx="8001861" cy="55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4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2092110" y="274127"/>
            <a:ext cx="82285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UNIQUE (</a:t>
            </a:r>
            <a:r>
              <a:rPr lang="tr-TR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Multiple</a:t>
            </a:r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tr-TR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Columns</a:t>
            </a:r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50" y="1148082"/>
            <a:ext cx="8177760" cy="56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1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600873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</p:spTree>
    <p:extLst>
      <p:ext uri="{BB962C8B-B14F-4D97-AF65-F5344CB8AC3E}">
        <p14:creationId xmlns:p14="http://schemas.microsoft.com/office/powerpoint/2010/main" val="240708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-1" b="9906"/>
          <a:stretch/>
        </p:blipFill>
        <p:spPr>
          <a:xfrm>
            <a:off x="1385887" y="1371599"/>
            <a:ext cx="8996363" cy="513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04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25524" t="6666" r="24684" b="22222"/>
          <a:stretch/>
        </p:blipFill>
        <p:spPr>
          <a:xfrm>
            <a:off x="247649" y="1714500"/>
            <a:ext cx="4552951" cy="48768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10609" t="34266" r="7755"/>
          <a:stretch/>
        </p:blipFill>
        <p:spPr>
          <a:xfrm>
            <a:off x="4991100" y="1390068"/>
            <a:ext cx="7200900" cy="3155639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D600AB7B-922A-457E-A480-7BB6E78AB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631" y="4856443"/>
            <a:ext cx="6319838" cy="17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96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216A967-805E-498D-9DD9-8B71B014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779709"/>
            <a:ext cx="95631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1026" name="Picture 2" descr="How to Use the If Function in Google Sheets">
            <a:extLst>
              <a:ext uri="{FF2B5EF4-FFF2-40B4-BE49-F238E27FC236}">
                <a16:creationId xmlns:a16="http://schemas.microsoft.com/office/drawing/2014/main" id="{B9C499C7-51FB-409B-88E6-06B1CECC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53" y="1125414"/>
            <a:ext cx="8320455" cy="554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224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IFS CONDITIONS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05" y="1716767"/>
            <a:ext cx="10672733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62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IFS CONDITIONS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25" y="2166766"/>
            <a:ext cx="8137543" cy="4100684"/>
          </a:xfrm>
          <a:prstGeom prst="rect">
            <a:avLst/>
          </a:prstGeom>
        </p:spPr>
      </p:pic>
      <p:sp>
        <p:nvSpPr>
          <p:cNvPr id="6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 txBox="1">
            <a:spLocks/>
          </p:cNvSpPr>
          <p:nvPr/>
        </p:nvSpPr>
        <p:spPr>
          <a:xfrm>
            <a:off x="1511039" y="1202633"/>
            <a:ext cx="10004366" cy="6602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SUMIF</a:t>
            </a:r>
          </a:p>
        </p:txBody>
      </p:sp>
    </p:spTree>
    <p:extLst>
      <p:ext uri="{BB962C8B-B14F-4D97-AF65-F5344CB8AC3E}">
        <p14:creationId xmlns:p14="http://schemas.microsoft.com/office/powerpoint/2010/main" val="232021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IFS CONDITIONS</a:t>
            </a:r>
          </a:p>
        </p:txBody>
      </p:sp>
      <p:sp>
        <p:nvSpPr>
          <p:cNvPr id="6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 txBox="1">
            <a:spLocks/>
          </p:cNvSpPr>
          <p:nvPr/>
        </p:nvSpPr>
        <p:spPr>
          <a:xfrm>
            <a:off x="1511039" y="1202633"/>
            <a:ext cx="10004366" cy="6602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AVERAGEIF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75" y="2166766"/>
            <a:ext cx="9211425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8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IFS CONDITIONS</a:t>
            </a:r>
          </a:p>
        </p:txBody>
      </p:sp>
      <p:sp>
        <p:nvSpPr>
          <p:cNvPr id="6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 txBox="1">
            <a:spLocks/>
          </p:cNvSpPr>
          <p:nvPr/>
        </p:nvSpPr>
        <p:spPr>
          <a:xfrm>
            <a:off x="1511039" y="1202633"/>
            <a:ext cx="10004366" cy="6602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COUNTIF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77" y="1862866"/>
            <a:ext cx="8919660" cy="47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62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CONDITIONS (AND,OR)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12A3481-C082-48C1-B57F-9017970C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758"/>
            <a:ext cx="12192000" cy="40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4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4425979" y="274127"/>
            <a:ext cx="3560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FUNCTIONS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620" y="1813111"/>
            <a:ext cx="66675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4425979" y="274127"/>
            <a:ext cx="3560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FUNCTIONS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904" y="1307710"/>
            <a:ext cx="7440367" cy="49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4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4425979" y="274127"/>
            <a:ext cx="3560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FUNCTIONS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75" y="2078131"/>
            <a:ext cx="11471589" cy="38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2783737" y="274127"/>
            <a:ext cx="6845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CREATING A FUNCTION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711" y="1566008"/>
            <a:ext cx="3199290" cy="289841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009" y="1566008"/>
            <a:ext cx="89439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4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6"/>
          <a:srcRect t="58508"/>
          <a:stretch/>
        </p:blipFill>
        <p:spPr>
          <a:xfrm>
            <a:off x="235458" y="2509457"/>
            <a:ext cx="11526206" cy="2529968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3507619" y="274127"/>
            <a:ext cx="5397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BASIC FUNCTIONS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040" y="5039425"/>
            <a:ext cx="1649775" cy="144490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998561" y="5325790"/>
            <a:ext cx="2542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UNIQUE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818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pic>
        <p:nvPicPr>
          <p:cNvPr id="1026" name="Picture 2" descr="AutoSum in Excel and Sum in Google Sheet - Google Docs Editors Commun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70" y="1963180"/>
            <a:ext cx="62484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5421541" y="274127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SUM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Dikdörtgen 9"/>
          <p:cNvSpPr/>
          <p:nvPr/>
        </p:nvSpPr>
        <p:spPr>
          <a:xfrm rot="20270875">
            <a:off x="490552" y="3097082"/>
            <a:ext cx="3085140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TOPLAMA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77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0800"/>
            <a:ext cx="860671" cy="457200"/>
          </a:xfrm>
          <a:prstGeom prst="rect">
            <a:avLst/>
          </a:prstGeom>
        </p:spPr>
      </p:pic>
      <p:pic>
        <p:nvPicPr>
          <p:cNvPr id="8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71" y="46489"/>
            <a:ext cx="2073729" cy="1101593"/>
          </a:xfrm>
          <a:prstGeom prst="rect">
            <a:avLst/>
          </a:prstGeom>
        </p:spPr>
      </p:pic>
      <p:pic>
        <p:nvPicPr>
          <p:cNvPr id="11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ABD896-1896-534E-8967-A8E964B34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29" y="6400800"/>
            <a:ext cx="860671" cy="457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4703462" y="274127"/>
            <a:ext cx="3005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PRODUCT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385" y="1526541"/>
            <a:ext cx="9810750" cy="4495800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-148849" y="3315950"/>
            <a:ext cx="2755883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ÇARPMA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942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F59B464BB777EC43984FF8BE0E31AC0A" ma:contentTypeVersion="9" ma:contentTypeDescription="Yeni belge oluşturun." ma:contentTypeScope="" ma:versionID="0b7d4f55d411fd2f046f46cfc8612482">
  <xsd:schema xmlns:xsd="http://www.w3.org/2001/XMLSchema" xmlns:xs="http://www.w3.org/2001/XMLSchema" xmlns:p="http://schemas.microsoft.com/office/2006/metadata/properties" xmlns:ns3="769cb07b-ea32-4208-98cf-fe56ffaf208c" targetNamespace="http://schemas.microsoft.com/office/2006/metadata/properties" ma:root="true" ma:fieldsID="87a307cf0d31008147fa837d18b0c907" ns3:_="">
    <xsd:import namespace="769cb07b-ea32-4208-98cf-fe56ffaf20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cb07b-ea32-4208-98cf-fe56ffaf20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DA9B43-362C-4596-98B3-17375C032FB0}">
  <ds:schemaRefs>
    <ds:schemaRef ds:uri="769cb07b-ea32-4208-98cf-fe56ffaf208c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BE431DA-8315-4816-8586-21E6AF67C7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9cb07b-ea32-4208-98cf-fe56ffaf20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DA4BFB-1880-46C0-B64E-123ED495F9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15201</TotalTime>
  <Words>357</Words>
  <Application>Microsoft Office PowerPoint</Application>
  <PresentationFormat>Geniş ekran</PresentationFormat>
  <Paragraphs>98</Paragraphs>
  <Slides>29</Slides>
  <Notes>23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Office Teması</vt:lpstr>
      <vt:lpstr>PowerPoint Sunusu</vt:lpstr>
      <vt:lpstr>FUNCTIONS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IF CONDITIONS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Müslüm Yıldız</cp:lastModifiedBy>
  <cp:revision>318</cp:revision>
  <dcterms:created xsi:type="dcterms:W3CDTF">2021-06-25T16:12:02Z</dcterms:created>
  <dcterms:modified xsi:type="dcterms:W3CDTF">2023-03-29T01:46:25Z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0x010100F59B464BB777EC43984FF8BE0E31AC0A</vt:lpwstr>
  </property>
</Properties>
</file>